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DD5CD-5597-933B-4503-C1A16581D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A0046-B5F3-9F3D-3F18-773A71FEB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7B319-C8E8-BB25-C508-741D6D36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09849-2B14-01D5-BD63-02270EA5B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1E53D-8939-D084-C9B7-EBA4E87F4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94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344D-4785-6DFB-F4A4-2F3B111D7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4B176-3560-E0FC-B18F-8E0299C45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DCBF0-FCA3-AD71-2DE6-8712FEE40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E102E-434F-5318-9EDF-4BD952EDA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7CDC9-AA22-E59B-04EB-DC616D2D0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92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B05C0-1287-4480-62FC-9F50450E6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3E220-BEA8-4983-3D42-1602BA9C27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C8DB6-3FD7-9674-F701-C1EF421F1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283E9-EA52-A5E3-72DF-FBEBACB1F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4F87B-BF37-5CD3-4606-57B08504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77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EB9D-F885-ACA0-354C-7A3307A30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25F9B-273A-B946-52F6-20E55DDE1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D1E80-AF55-A403-AF17-AE385EA5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FD474-0A9C-1FBD-64D9-EFC55F9EA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D83B5-D551-A3FF-DFE4-37DFE1664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39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00DFE-802F-3BC6-BE7A-A6ECD9B19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356CF-CFA2-5084-C00D-3064070E0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2B180-FBD4-675E-3A21-1A3F0779F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EDA5A-EC07-F752-BC5B-89923F47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6230C-4EB6-6069-28D7-C3E6ABDA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771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898A-B2E7-03A4-01AE-E0DD260D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AA21A-064F-D196-D64C-70EE4C14C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2BA21B-5323-1A38-66B1-44AF225B41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A3E5B-63E2-621D-CC23-A8C186362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77525-019B-54D0-52DA-BFC9E4C18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17082-7D3E-B574-F5A8-A61001B80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97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FB23-87A0-C656-4309-263C3EA20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76D70-CFD1-ACD4-74B7-1DA5443C0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1431E-6D45-B38E-610D-423D59B59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D9C2CA-DA7B-5C22-6E34-64FEBD60AC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F061B4-2211-AF58-9CFC-762485B15B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E8F665-06CC-6C00-FAEF-78EFDCB0E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D2C0F2-60C4-DC43-BB70-03003103D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D62E64-DA1D-147F-616E-A483CFED2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64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CCEDF-88FE-BFAB-53A2-5D67232B8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26BE9-1538-3065-EC4C-9F6873ABE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7D4C1-1E35-72C1-8DC5-097A1A4C5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C0363-C7F7-1BFB-AC54-744723D9E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68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948617-8A26-8583-080F-0254ADAD3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759F9E-5288-828C-CAE3-68E879B2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FDE56-9FDD-57FA-78B0-93CBACE14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347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D859A-791F-7A0F-080F-D84CB4988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1534D4-6923-4B9E-BBBF-5E1F008FF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E31AA-B32B-6C57-F7B7-246497508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ACFD38-BB86-4EE8-1677-EC46B6FBD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985A1-0066-6F46-729F-57ABAC8D3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2C8BD-14C6-4514-0084-A5CABC0D4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50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8F4C-50DB-3456-9B30-20F1C292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04661F-767D-D4B7-3F36-DD6C04F261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56E17-FFE8-FA27-0A75-2F1313C0A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CF837-33DB-B248-44E8-3E54C8074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49210-7E4E-8BBE-982C-D6581EC7F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B517C-3379-BDBA-BF9B-2EE615E32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50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A067E2-5789-7365-74A3-5017E5EC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C4BCF-329D-ADAE-4547-A76084380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EB0EE-4FDF-A350-5D41-630A3B42D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9C1AC-AECA-4FDD-BDDB-1CA8039ABE03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A8D82-298B-AE83-B7CA-95CEA9330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491F3-C9BA-A7EB-1FE7-41E9B8CBF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D55F5-719E-4CC8-AA4B-EC097F3D3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73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FEE5E3-3908-F5FF-D190-56349252D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493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70D970-2FF6-C73C-8846-E4B873E32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977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7704B9-0173-84EE-2140-FCF7B2664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55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D0DCC8-5908-F1AD-A720-8A81366D6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78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9A7228-D825-F204-2209-F0642BC34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53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16E7B2-CECD-8B24-F0D4-812B2FDA1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1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17D53C-6DB9-0EFA-577B-B25C556A7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06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98CA9C-D5FD-2618-DBBB-9D45040D7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1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0C57B6-CCFE-0BC8-CEA4-A548882D8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790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043584-19BF-A03A-0453-67451DBCA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633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7CF8B8-0C83-FD5B-6C7F-C0BF041CE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61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46334B-EC28-AFA8-97C1-B1DC5F12F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261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953E9B-6E2D-2614-FF65-372D9398A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53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Manish Kancharla</dc:creator>
  <cp:lastModifiedBy>Manish Kancharla</cp:lastModifiedBy>
  <cp:revision>1</cp:revision>
  <dcterms:created xsi:type="dcterms:W3CDTF">2023-12-02T16:31:11Z</dcterms:created>
  <dcterms:modified xsi:type="dcterms:W3CDTF">2023-12-02T16:36:09Z</dcterms:modified>
</cp:coreProperties>
</file>

<file path=docProps/thumbnail.jpeg>
</file>